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2"/>
  </p:notesMasterIdLst>
  <p:sldIdLst>
    <p:sldId id="257" r:id="rId3"/>
    <p:sldId id="270" r:id="rId4"/>
    <p:sldId id="258" r:id="rId5"/>
    <p:sldId id="272" r:id="rId6"/>
    <p:sldId id="273" r:id="rId7"/>
    <p:sldId id="267" r:id="rId8"/>
    <p:sldId id="268" r:id="rId9"/>
    <p:sldId id="261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AA1"/>
    <a:srgbClr val="4B4B4B"/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EF45B-6CBF-8E49-9511-5F8DFF780AD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EF955-5DE6-BF47-9ADF-58D67AFB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4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EF955-5DE6-BF47-9ADF-58D67AFB9B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May 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9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May 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8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May 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3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1A0D-F25F-445E-BE40-93D4A3CADFA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37E1-D709-435B-886A-6031A4A0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99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1A0D-F25F-445E-BE40-93D4A3CADFA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37E1-D709-435B-886A-6031A4A0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43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1A0D-F25F-445E-BE40-93D4A3CADFA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37E1-D709-435B-886A-6031A4A0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95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1A0D-F25F-445E-BE40-93D4A3CADFA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37E1-D709-435B-886A-6031A4A0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78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1A0D-F25F-445E-BE40-93D4A3CADFA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37E1-D709-435B-886A-6031A4A0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1A0D-F25F-445E-BE40-93D4A3CADFA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37E1-D709-435B-886A-6031A4A0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41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1A0D-F25F-445E-BE40-93D4A3CADFA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37E1-D709-435B-886A-6031A4A0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65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1A0D-F25F-445E-BE40-93D4A3CADFA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37E1-D709-435B-886A-6031A4A0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4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May 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75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1A0D-F25F-445E-BE40-93D4A3CADFA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37E1-D709-435B-886A-6031A4A0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35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1A0D-F25F-445E-BE40-93D4A3CADFA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37E1-D709-435B-886A-6031A4A0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0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1A0D-F25F-445E-BE40-93D4A3CADFA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37E1-D709-435B-886A-6031A4A0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May 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May 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8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May 2,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5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May 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May 2,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May 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May 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8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May 2,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0740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May 2, 2023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9659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9A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4FBEC-9149-824E-A864-94EFD5707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-101313"/>
            <a:ext cx="9172576" cy="708789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C15AA95-AEC2-9940-9278-CF04327346F6}"/>
              </a:ext>
            </a:extLst>
          </p:cNvPr>
          <p:cNvSpPr txBox="1">
            <a:spLocks/>
          </p:cNvSpPr>
          <p:nvPr/>
        </p:nvSpPr>
        <p:spPr>
          <a:xfrm>
            <a:off x="584558" y="590106"/>
            <a:ext cx="6873517" cy="51820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Jersey Synod</a:t>
            </a:r>
          </a:p>
          <a:p>
            <a:pPr algn="ctr"/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200" dirty="0">
                <a:ln>
                  <a:solidFill>
                    <a:srgbClr val="4B4B4B"/>
                  </a:solidFill>
                </a:ln>
                <a:solidFill>
                  <a:srgbClr val="FFD03B"/>
                </a:solidFill>
                <a:latin typeface="Arial Black" panose="020B0A04020102020204" pitchFamily="34" charset="0"/>
              </a:rPr>
              <a:t>GO AND…</a:t>
            </a:r>
            <a:br>
              <a:rPr lang="en-US" sz="53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gathering to talk about and explore evangelism and the church today.</a:t>
            </a: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dirty="0">
                <a:solidFill>
                  <a:srgbClr val="4B4B4B"/>
                </a:solidFill>
              </a:rPr>
              <a:t>“Evangelism is anything you do to help another person move closer to a relationship with God or into Christian community” – Martha Reese</a:t>
            </a:r>
          </a:p>
        </p:txBody>
      </p:sp>
    </p:spTree>
    <p:extLst>
      <p:ext uri="{BB962C8B-B14F-4D97-AF65-F5344CB8AC3E}">
        <p14:creationId xmlns:p14="http://schemas.microsoft.com/office/powerpoint/2010/main" val="9495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9A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64E97F-9857-5648-ADD6-A5C640C47BAB}"/>
              </a:ext>
            </a:extLst>
          </p:cNvPr>
          <p:cNvSpPr/>
          <p:nvPr/>
        </p:nvSpPr>
        <p:spPr>
          <a:xfrm>
            <a:off x="685799" y="460846"/>
            <a:ext cx="7715251" cy="5771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4B4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016178-A418-FEF2-3DAB-841017A6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369" y="659531"/>
            <a:ext cx="3313471" cy="53743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n>
                  <a:solidFill>
                    <a:srgbClr val="4B4B4B"/>
                  </a:solidFill>
                </a:ln>
                <a:solidFill>
                  <a:srgbClr val="FFD03B"/>
                </a:solidFill>
                <a:latin typeface="Arial Black" panose="020B0A04020102020204" pitchFamily="34" charset="0"/>
                <a:ea typeface="+mj-ea"/>
                <a:cs typeface="+mj-cs"/>
              </a:rPr>
              <a:t>Go And… Share Stories</a:t>
            </a:r>
            <a:br>
              <a:rPr lang="en-US" sz="5300" dirty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br>
              <a:rPr lang="en-US" sz="5300" dirty="0">
                <a:solidFill>
                  <a:srgbClr val="FFFFFF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God Moment Chain</a:t>
            </a:r>
            <a:br>
              <a:rPr lang="en-US" sz="3600" dirty="0">
                <a:solidFill>
                  <a:srgbClr val="FFFFFF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0B7A9-BF98-FF15-36B8-602B054FF1EF}"/>
              </a:ext>
            </a:extLst>
          </p:cNvPr>
          <p:cNvSpPr txBox="1"/>
          <p:nvPr/>
        </p:nvSpPr>
        <p:spPr>
          <a:xfrm>
            <a:off x="1512531" y="6271778"/>
            <a:ext cx="66269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B4B4B"/>
                </a:solidFill>
                <a:latin typeface="Arial Black" panose="020B0A04020102020204" pitchFamily="34" charset="0"/>
                <a:ea typeface="+mj-ea"/>
                <a:cs typeface="+mj-cs"/>
              </a:rPr>
              <a:t>Messiah Lutheran - Oakland, NJ </a:t>
            </a:r>
            <a:endParaRPr lang="en-US" sz="2800" dirty="0">
              <a:solidFill>
                <a:srgbClr val="4B4B4B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D3729-ADA3-FC48-84E6-69D9BECF3B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/>
          <a:stretch/>
        </p:blipFill>
        <p:spPr>
          <a:xfrm>
            <a:off x="4525781" y="659531"/>
            <a:ext cx="3683279" cy="53743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12C209-6997-2141-9EE4-C848BA1853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7"/>
          <a:stretch/>
        </p:blipFill>
        <p:spPr>
          <a:xfrm>
            <a:off x="895432" y="659531"/>
            <a:ext cx="3438360" cy="537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3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A500E8-D979-B842-A717-D4263E841A58}"/>
              </a:ext>
            </a:extLst>
          </p:cNvPr>
          <p:cNvSpPr/>
          <p:nvPr/>
        </p:nvSpPr>
        <p:spPr>
          <a:xfrm>
            <a:off x="0" y="5626100"/>
            <a:ext cx="12192000" cy="1231900"/>
          </a:xfrm>
          <a:prstGeom prst="rect">
            <a:avLst/>
          </a:prstGeom>
          <a:solidFill>
            <a:srgbClr val="839AA1"/>
          </a:solidFill>
          <a:ln>
            <a:solidFill>
              <a:srgbClr val="83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E30B4F4C-FBE6-AD1C-1597-8B5BD6BC9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2" b="8948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A260EB-3E57-5893-CA5A-0DB2705280B5}"/>
              </a:ext>
            </a:extLst>
          </p:cNvPr>
          <p:cNvSpPr txBox="1"/>
          <p:nvPr/>
        </p:nvSpPr>
        <p:spPr>
          <a:xfrm>
            <a:off x="490527" y="5970279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n>
                  <a:solidFill>
                    <a:srgbClr val="4B4B4B"/>
                  </a:solidFill>
                </a:ln>
                <a:solidFill>
                  <a:srgbClr val="FFD03B"/>
                </a:solidFill>
                <a:latin typeface="Arial Black" panose="020B0A04020102020204" pitchFamily="34" charset="0"/>
                <a:ea typeface="+mj-ea"/>
                <a:cs typeface="+mj-cs"/>
              </a:rPr>
              <a:t>Go And… Share Stories </a:t>
            </a:r>
          </a:p>
        </p:txBody>
      </p:sp>
    </p:spTree>
    <p:extLst>
      <p:ext uri="{BB962C8B-B14F-4D97-AF65-F5344CB8AC3E}">
        <p14:creationId xmlns:p14="http://schemas.microsoft.com/office/powerpoint/2010/main" val="218955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9A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C7EFC1-FB9A-B94A-83FC-6D252A2D6505}"/>
              </a:ext>
            </a:extLst>
          </p:cNvPr>
          <p:cNvSpPr/>
          <p:nvPr/>
        </p:nvSpPr>
        <p:spPr>
          <a:xfrm>
            <a:off x="580410" y="540944"/>
            <a:ext cx="7943851" cy="5613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4B4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016178-A418-FEF2-3DAB-841017A6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9871" y="618681"/>
            <a:ext cx="3313471" cy="47945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n>
                  <a:solidFill>
                    <a:srgbClr val="4B4B4B"/>
                  </a:solidFill>
                </a:ln>
                <a:solidFill>
                  <a:srgbClr val="FFD03B"/>
                </a:solidFill>
                <a:latin typeface="Arial Black" panose="020B0A04020102020204" pitchFamily="34" charset="0"/>
                <a:ea typeface="+mj-ea"/>
                <a:cs typeface="+mj-cs"/>
              </a:rPr>
              <a:t>Go And… Share Stories</a:t>
            </a:r>
            <a:br>
              <a:rPr lang="en-US" sz="5300" dirty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br>
              <a:rPr lang="en-US" sz="5300" dirty="0">
                <a:solidFill>
                  <a:srgbClr val="FFFFFF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br>
              <a:rPr lang="en-US" sz="3600" dirty="0">
                <a:solidFill>
                  <a:srgbClr val="FFFFFF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en-US" sz="5300" dirty="0">
                <a:solidFill>
                  <a:schemeClr val="bg1"/>
                </a:solidFill>
                <a:latin typeface="Arial Black" panose="020B0A04020102020204" pitchFamily="34" charset="0"/>
              </a:rPr>
              <a:t>Sacred Moments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0B7A9-BF98-FF15-36B8-602B054FF1EF}"/>
              </a:ext>
            </a:extLst>
          </p:cNvPr>
          <p:cNvSpPr txBox="1"/>
          <p:nvPr/>
        </p:nvSpPr>
        <p:spPr>
          <a:xfrm>
            <a:off x="1099575" y="6256735"/>
            <a:ext cx="71098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Trinity Lutheran – Jersey City, NJ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No photo description available.">
            <a:extLst>
              <a:ext uri="{FF2B5EF4-FFF2-40B4-BE49-F238E27FC236}">
                <a16:creationId xmlns:a16="http://schemas.microsoft.com/office/drawing/2014/main" id="{54218162-1212-08A9-C608-218872D80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" t="4587" r="-300" b="4547"/>
          <a:stretch/>
        </p:blipFill>
        <p:spPr bwMode="auto">
          <a:xfrm>
            <a:off x="707923" y="747252"/>
            <a:ext cx="7688826" cy="520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3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ay be an image of 13 people">
            <a:extLst>
              <a:ext uri="{FF2B5EF4-FFF2-40B4-BE49-F238E27FC236}">
                <a16:creationId xmlns:a16="http://schemas.microsoft.com/office/drawing/2014/main" id="{53807792-BAFD-F188-53BB-504EAB6C8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1" b="574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7B9131-792B-CA43-A35F-5E9362FA5CA5}"/>
              </a:ext>
            </a:extLst>
          </p:cNvPr>
          <p:cNvSpPr txBox="1"/>
          <p:nvPr/>
        </p:nvSpPr>
        <p:spPr>
          <a:xfrm>
            <a:off x="490547" y="5961462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n>
                  <a:solidFill>
                    <a:srgbClr val="4B4B4B"/>
                  </a:solidFill>
                </a:ln>
                <a:solidFill>
                  <a:srgbClr val="FFD03B"/>
                </a:solidFill>
                <a:latin typeface="Arial Black" panose="020B0A04020102020204" pitchFamily="34" charset="0"/>
                <a:ea typeface="+mj-ea"/>
                <a:cs typeface="+mj-cs"/>
              </a:rPr>
              <a:t>Go And… Share Stories </a:t>
            </a:r>
          </a:p>
        </p:txBody>
      </p:sp>
    </p:spTree>
    <p:extLst>
      <p:ext uri="{BB962C8B-B14F-4D97-AF65-F5344CB8AC3E}">
        <p14:creationId xmlns:p14="http://schemas.microsoft.com/office/powerpoint/2010/main" val="326326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39A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1EB7D-1923-97DA-C6AD-DDA59D842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805" y="5251356"/>
            <a:ext cx="10891020" cy="1054645"/>
          </a:xfrm>
        </p:spPr>
        <p:txBody>
          <a:bodyPr anchor="ctr">
            <a:noAutofit/>
          </a:bodyPr>
          <a:lstStyle/>
          <a:p>
            <a:pPr algn="l"/>
            <a:r>
              <a:rPr lang="en-US" sz="4800" dirty="0">
                <a:ln>
                  <a:solidFill>
                    <a:srgbClr val="4B4B4B"/>
                  </a:solidFill>
                </a:ln>
                <a:solidFill>
                  <a:srgbClr val="FFD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Conversations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59DFE-8EB2-ACBD-B5AD-DC08EDC15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805" y="6077086"/>
            <a:ext cx="7576319" cy="780914"/>
          </a:xfrm>
        </p:spPr>
        <p:txBody>
          <a:bodyPr anchor="ctr">
            <a:normAutofit/>
          </a:bodyPr>
          <a:lstStyle/>
          <a:p>
            <a:pPr algn="l"/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Conversaciones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mesa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5" descr="A few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A85A511F-AC31-61FC-FB34-D4057498E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7" y="249637"/>
            <a:ext cx="8915074" cy="50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7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39A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1EB7D-1923-97DA-C6AD-DDA59D842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4571999"/>
          </a:xfrm>
        </p:spPr>
        <p:txBody>
          <a:bodyPr>
            <a:normAutofit/>
          </a:bodyPr>
          <a:lstStyle/>
          <a:p>
            <a:pPr marL="0" marR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900" cap="none" spc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caught your attention?</a:t>
            </a:r>
            <a:br>
              <a:rPr lang="en-US" sz="4900" cap="none" spc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S" cap="none" spc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te llamó la atención?</a:t>
            </a:r>
            <a:br>
              <a:rPr lang="es-US" sz="4500" cap="none" spc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4900" cap="none" spc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cap="none" spc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hear in these stories?</a:t>
            </a:r>
            <a:br>
              <a:rPr lang="en-US" cap="none" spc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US" cap="none" spc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escuchaste en estas historias?</a:t>
            </a:r>
            <a:endParaRPr lang="en-US" cap="none" spc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AFFE0-A369-A348-8C4F-0665FAC1F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19" y="5464967"/>
            <a:ext cx="2786063" cy="27860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96A099-07D7-7D4B-93E3-2EF007714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90649" y="5464968"/>
            <a:ext cx="2786063" cy="27860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B021A1-60EE-B643-A146-B13264B4D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82" y="5464966"/>
            <a:ext cx="2786063" cy="27860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7BB785-2151-064C-988C-56A933725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981" y="5434480"/>
            <a:ext cx="2847040" cy="2847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8D9A6E-918A-2940-9AE5-AB4D15A0C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6150" y="5464968"/>
            <a:ext cx="2786063" cy="2786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C29144-CB2F-4E4D-A882-CAC9C66B3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7786" y="5452268"/>
            <a:ext cx="2786063" cy="27860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E6322C-D137-7D4E-A27B-0D79061AD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03524" y="5421779"/>
            <a:ext cx="2847040" cy="28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9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9A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E6B908-3087-3A2F-B360-052272782B57}"/>
              </a:ext>
            </a:extLst>
          </p:cNvPr>
          <p:cNvSpPr txBox="1"/>
          <p:nvPr/>
        </p:nvSpPr>
        <p:spPr>
          <a:xfrm>
            <a:off x="570271" y="-856"/>
            <a:ext cx="491613" cy="6858000"/>
          </a:xfrm>
          <a:prstGeom prst="rect">
            <a:avLst/>
          </a:prstGeom>
          <a:solidFill>
            <a:srgbClr val="FFD03B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665F1-E2F5-B238-262E-7DD063DAFB90}"/>
              </a:ext>
            </a:extLst>
          </p:cNvPr>
          <p:cNvSpPr txBox="1"/>
          <p:nvPr/>
        </p:nvSpPr>
        <p:spPr>
          <a:xfrm>
            <a:off x="1356853" y="337439"/>
            <a:ext cx="5676490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900" b="1" dirty="0">
                <a:ln>
                  <a:solidFill>
                    <a:srgbClr val="4B4B4B"/>
                  </a:solidFill>
                </a:ln>
                <a:solidFill>
                  <a:srgbClr val="FFD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And… Bless </a:t>
            </a:r>
            <a:endParaRPr lang="en-US" sz="4900" b="1" dirty="0">
              <a:ln>
                <a:solidFill>
                  <a:srgbClr val="4B4B4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AE617C-FA9F-64CB-A333-8AF1E83E1345}"/>
              </a:ext>
            </a:extLst>
          </p:cNvPr>
          <p:cNvSpPr txBox="1"/>
          <p:nvPr/>
        </p:nvSpPr>
        <p:spPr>
          <a:xfrm>
            <a:off x="1356853" y="1074861"/>
            <a:ext cx="1045169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4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Blessing of Hands</a:t>
            </a:r>
            <a:endParaRPr lang="en-US" sz="2800" dirty="0">
              <a:solidFill>
                <a:srgbClr val="4B4B4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Look at your hands. Notice their power and gentleness.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Let us bless these hands together.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i="1" dirty="0">
              <a:solidFill>
                <a:srgbClr val="4B4B4B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4B4B4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Blessed be the works of your hands, O Holy One. </a:t>
            </a:r>
            <a:endParaRPr lang="en-US" sz="2800" dirty="0">
              <a:solidFill>
                <a:srgbClr val="4B4B4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4B4B4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Blessed be these hands that have touched life. </a:t>
            </a:r>
            <a:endParaRPr lang="en-US" sz="2800" dirty="0">
              <a:solidFill>
                <a:srgbClr val="4B4B4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4B4B4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Blessed be these hands that have nurtured creativity. </a:t>
            </a:r>
            <a:endParaRPr lang="en-US" sz="2800" dirty="0">
              <a:solidFill>
                <a:srgbClr val="4B4B4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4B4B4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Blessed be these hands that have held pain. </a:t>
            </a:r>
            <a:endParaRPr lang="en-US" sz="2800" dirty="0">
              <a:solidFill>
                <a:srgbClr val="4B4B4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4B4B4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Blessed be these hands that have embraced with passion. </a:t>
            </a:r>
            <a:endParaRPr lang="en-US" sz="2800" dirty="0">
              <a:solidFill>
                <a:srgbClr val="4B4B4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4B4B4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Blessed be these hands that have tended gardens. </a:t>
            </a:r>
            <a:endParaRPr lang="en-US" sz="2800" dirty="0">
              <a:solidFill>
                <a:srgbClr val="4B4B4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4B4B4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Blessed be these hands that have closed in anger. </a:t>
            </a:r>
            <a:endParaRPr lang="en-US" sz="2800" dirty="0">
              <a:solidFill>
                <a:srgbClr val="4B4B4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6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9A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E6B908-3087-3A2F-B360-052272782B57}"/>
              </a:ext>
            </a:extLst>
          </p:cNvPr>
          <p:cNvSpPr txBox="1"/>
          <p:nvPr/>
        </p:nvSpPr>
        <p:spPr>
          <a:xfrm>
            <a:off x="570271" y="-856"/>
            <a:ext cx="491613" cy="6858000"/>
          </a:xfrm>
          <a:prstGeom prst="rect">
            <a:avLst/>
          </a:prstGeom>
          <a:solidFill>
            <a:srgbClr val="FFD03B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665F1-E2F5-B238-262E-7DD063DAFB90}"/>
              </a:ext>
            </a:extLst>
          </p:cNvPr>
          <p:cNvSpPr txBox="1"/>
          <p:nvPr/>
        </p:nvSpPr>
        <p:spPr>
          <a:xfrm>
            <a:off x="1356852" y="324739"/>
            <a:ext cx="5676490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900" b="1" dirty="0">
                <a:ln>
                  <a:solidFill>
                    <a:srgbClr val="4B4B4B"/>
                  </a:solidFill>
                </a:ln>
                <a:solidFill>
                  <a:srgbClr val="FFD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And… Bless </a:t>
            </a:r>
            <a:endParaRPr lang="en-US" sz="4900" b="1" dirty="0">
              <a:ln>
                <a:solidFill>
                  <a:srgbClr val="4B4B4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AE617C-FA9F-64CB-A333-8AF1E83E1345}"/>
              </a:ext>
            </a:extLst>
          </p:cNvPr>
          <p:cNvSpPr txBox="1"/>
          <p:nvPr/>
        </p:nvSpPr>
        <p:spPr>
          <a:xfrm>
            <a:off x="1356852" y="1074861"/>
            <a:ext cx="1072084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4B4B4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Blessing of Hands</a:t>
            </a:r>
            <a:endParaRPr lang="en-US" sz="3200" dirty="0">
              <a:solidFill>
                <a:srgbClr val="4B4B4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US" sz="1600" i="1" dirty="0">
              <a:solidFill>
                <a:srgbClr val="4B4B4B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600" dirty="0">
                <a:solidFill>
                  <a:srgbClr val="4B4B4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Blessed be these hands that have planted new seeds. </a:t>
            </a:r>
            <a:endParaRPr lang="en-US" sz="2600" dirty="0">
              <a:solidFill>
                <a:srgbClr val="4B4B4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600" dirty="0">
                <a:solidFill>
                  <a:srgbClr val="4B4B4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Blessed be these hands that have harvested ripe fields. </a:t>
            </a:r>
            <a:endParaRPr lang="en-US" sz="2600" dirty="0">
              <a:solidFill>
                <a:srgbClr val="4B4B4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600" dirty="0">
                <a:solidFill>
                  <a:srgbClr val="4B4B4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Blessed be these hands that have cleaned, washed, mopped, scrubbed. </a:t>
            </a:r>
            <a:endParaRPr lang="en-US" sz="2600" dirty="0">
              <a:solidFill>
                <a:srgbClr val="4B4B4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600" dirty="0">
                <a:solidFill>
                  <a:srgbClr val="4B4B4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Blessed be these hands that have become knotty with age. </a:t>
            </a:r>
            <a:endParaRPr lang="en-US" sz="2600" dirty="0">
              <a:solidFill>
                <a:srgbClr val="4B4B4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600" dirty="0">
                <a:solidFill>
                  <a:srgbClr val="4B4B4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Blessed be these hands that are wrinkled and scarred from doing justice. </a:t>
            </a:r>
            <a:endParaRPr lang="en-US" sz="2600" dirty="0">
              <a:solidFill>
                <a:srgbClr val="4B4B4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600" dirty="0">
                <a:solidFill>
                  <a:srgbClr val="4B4B4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Blessed be these hands that have reached out and been received. </a:t>
            </a:r>
            <a:endParaRPr lang="en-US" sz="2600" dirty="0">
              <a:solidFill>
                <a:srgbClr val="4B4B4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600" dirty="0">
                <a:solidFill>
                  <a:srgbClr val="4B4B4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Blessed be these hands that hold the promise of the future. </a:t>
            </a:r>
            <a:endParaRPr lang="en-US" sz="2600" dirty="0">
              <a:solidFill>
                <a:srgbClr val="4B4B4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600" dirty="0">
                <a:solidFill>
                  <a:srgbClr val="4B4B4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Blessed be the works of your hands, O Holy One. </a:t>
            </a:r>
          </a:p>
          <a:p>
            <a:pPr lvl="0">
              <a:defRPr/>
            </a:pPr>
            <a:endParaRPr lang="en-US" sz="2600" dirty="0">
              <a:solidFill>
                <a:srgbClr val="4B4B4B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r">
              <a:defRPr/>
            </a:pPr>
            <a:r>
              <a:rPr lang="en-US" sz="2400" i="1" dirty="0">
                <a:solidFill>
                  <a:srgbClr val="4B4B4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Blessing from Sundays and Seasons</a:t>
            </a:r>
            <a:endParaRPr lang="en-US" sz="2600" i="1" dirty="0">
              <a:solidFill>
                <a:srgbClr val="4B4B4B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8244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RightStep">
      <a:dk1>
        <a:srgbClr val="000000"/>
      </a:dk1>
      <a:lt1>
        <a:srgbClr val="FFFFFF"/>
      </a:lt1>
      <a:dk2>
        <a:srgbClr val="242541"/>
      </a:dk2>
      <a:lt2>
        <a:srgbClr val="E8E2E3"/>
      </a:lt2>
      <a:accent1>
        <a:srgbClr val="34B394"/>
      </a:accent1>
      <a:accent2>
        <a:srgbClr val="28AEC9"/>
      </a:accent2>
      <a:accent3>
        <a:srgbClr val="6EA3EE"/>
      </a:accent3>
      <a:accent4>
        <a:srgbClr val="4E4EEB"/>
      </a:accent4>
      <a:accent5>
        <a:srgbClr val="A46EEE"/>
      </a:accent5>
      <a:accent6>
        <a:srgbClr val="D14EEB"/>
      </a:accent6>
      <a:hlink>
        <a:srgbClr val="AE697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325</Words>
  <Application>Microsoft Office PowerPoint</Application>
  <PresentationFormat>Widescreen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Gill Sans Nova</vt:lpstr>
      <vt:lpstr>GradientRiseVTI</vt:lpstr>
      <vt:lpstr>Office Theme</vt:lpstr>
      <vt:lpstr>PowerPoint Presentation</vt:lpstr>
      <vt:lpstr>Go And… Share Stories  God Moment Chain </vt:lpstr>
      <vt:lpstr>PowerPoint Presentation</vt:lpstr>
      <vt:lpstr>Go And… Share Stories   Sacred Moments</vt:lpstr>
      <vt:lpstr>PowerPoint Presentation</vt:lpstr>
      <vt:lpstr>Table Conversations </vt:lpstr>
      <vt:lpstr>What caught your attention? ¿Qué te llamó la atención?  What did you hear in these stories? ¿Qué escuchaste en estas historias?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Maristela Freiberg</dc:creator>
  <cp:lastModifiedBy>Maristela Freiberg</cp:lastModifiedBy>
  <cp:revision>8</cp:revision>
  <dcterms:created xsi:type="dcterms:W3CDTF">2023-05-01T23:42:43Z</dcterms:created>
  <dcterms:modified xsi:type="dcterms:W3CDTF">2023-05-02T20:05:27Z</dcterms:modified>
</cp:coreProperties>
</file>